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A52E-E090-B03F-457F-1FA5CCD85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71DEC-740D-7024-A713-7361D265A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89FCE-5A37-3EA4-7442-3D9701B1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77C45-BF0B-EA36-D570-A77DD1FD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B6F5-B421-33CA-18EA-29FD444A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5CFA-909D-2AED-0C8E-DC2979D2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F2518-8B0C-7839-28BF-24950A39E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06E66-FE7A-2160-5ECD-5C8894A8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AA377-918F-D9AF-B89F-16F1E310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8415-3B05-68E9-BE6C-DA28280B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553BA-6FAF-40A6-69C1-FA2406590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0CABC-542B-3F4C-1C26-3DB79C665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5FFED-8AB4-1560-598C-5E81FA78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5558-740B-67FB-58C4-804ED9E4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9D842-9AC8-C30B-2010-777F5A4F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9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3A17-7E99-BAFB-5B02-E01F7382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E5BC-FDF7-AF01-FFAF-7C2E5C2C0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8778-86D1-99B0-1ACE-1B3CC9EA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551A6-99AA-22E9-A021-C524009C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A8F8-B303-7600-6ABE-E00211B4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45E5-2C5A-5BD4-848E-996FE17A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9A275-E5F1-0E8B-2B1C-B329EAFF8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EF46-C8AB-5D4F-6A5E-69FC0C7B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AA454-0CBB-A37D-6AEA-B998AF1B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AB29-D962-01A6-41AE-DE68D4A0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F0AD-1D78-DFAB-54C2-0719BF37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89FD-0F70-0882-87E5-0610490E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AC4A2-212E-65C7-215F-EB5F28119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DC822-1F92-10A2-B609-88B77CDE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0781-6F5D-8287-6CBB-942DDA58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9970-FA81-1555-2496-B3F0EDAF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ED18-19DA-70A7-880D-F80A224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A6D84-06C4-328B-F65C-7AB613F11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112EC-8F38-D946-1D53-8CD8F0F7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3B5E5-71A7-EC73-6F41-A73157766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2D1CD-0604-E909-CA5E-038A9F9AB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70380-C189-F9CD-04A1-4DA94133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DA8ED-19DE-D3DD-AF55-A473472C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8C04C-9E53-2852-394C-F8356D13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ACBB-95B0-F8C0-90D6-A756509C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E66F1-FD25-2C18-9359-270DD4DC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7C6E9-6120-270D-8F2A-EB9E2950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E9FA2-843F-4918-EA9F-374374AF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4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02382-1535-2923-FA16-5005DFB7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F7D72-B721-84A6-44EA-AF810986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7E11C-3213-AE73-051E-F1424100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551D-05E2-B38F-06A0-378B2754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6FA5-3E63-2C72-2180-505C4E0A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B9715-7564-BC01-0A28-19BF17212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63359-C376-651C-BC02-D13DD8F5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3D273-0554-797A-6C7A-C204AE3F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669BB-1460-0BA8-A211-AC050E7D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CF76-27B8-0DEA-AFE9-80597F75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C4A72-188B-A634-0CB2-D0053AB89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95306-E822-5B56-CB73-1243BC68C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66BFC-6600-6343-FC01-04143FF9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A8F1F-4EC8-E15C-907F-F851C98A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E5AB0-3195-9D80-1E2D-C9DB4828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DC155-BD4C-9BDD-0D2C-1ED6633F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51400-8B85-72FA-C079-597E44EA8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FB8A-3C7E-BE79-BE28-ED99BA97E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4E2F-AC2E-B147-A3B3-0604E14700C2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D94B9-1D53-59CB-41E6-FDE53D8B4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B0009-173B-7481-4987-C5A2FB6CF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3504-D4F8-A041-928F-EDE55DC8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9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87866-CCDE-79C5-04F5-C8FD95B4E332}"/>
              </a:ext>
            </a:extLst>
          </p:cNvPr>
          <p:cNvSpPr txBox="1"/>
          <p:nvPr/>
        </p:nvSpPr>
        <p:spPr>
          <a:xfrm>
            <a:off x="58845" y="1262823"/>
            <a:ext cx="65759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Updates to TCIE page and a recent storm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DMNT -183 rollout progress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Tomorrow.io</a:t>
            </a:r>
            <a:r>
              <a:rPr lang="en-US" sz="2000" dirty="0"/>
              <a:t> comparisons with TROPICS 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AMS Satellite Conference in San Diego abstract submission</a:t>
            </a:r>
          </a:p>
        </p:txBody>
      </p:sp>
      <p:pic>
        <p:nvPicPr>
          <p:cNvPr id="6" name="Picture 5" descr="CIMSS_logo_web_multicolor_PNG_275x200.png">
            <a:extLst>
              <a:ext uri="{FF2B5EF4-FFF2-40B4-BE49-F238E27FC236}">
                <a16:creationId xmlns:a16="http://schemas.microsoft.com/office/drawing/2014/main" id="{F7F44393-4302-E237-0838-B4A5D1E7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" y="29370"/>
            <a:ext cx="1543864" cy="994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D6684-F0B0-8C1D-6080-81793A702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944" y="76200"/>
            <a:ext cx="1036567" cy="1120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55353-D2E9-2059-2F77-1E301E1C6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931" y="148118"/>
            <a:ext cx="979231" cy="947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DD521E-E509-43B4-4152-6BE485D95D42}"/>
              </a:ext>
            </a:extLst>
          </p:cNvPr>
          <p:cNvSpPr txBox="1"/>
          <p:nvPr/>
        </p:nvSpPr>
        <p:spPr>
          <a:xfrm>
            <a:off x="2170071" y="76200"/>
            <a:ext cx="7273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TROPICS Tropical Cyclone Intensity Efforts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5BE28-BEEE-272A-835D-6ECD2A139B99}"/>
              </a:ext>
            </a:extLst>
          </p:cNvPr>
          <p:cNvSpPr txBox="1"/>
          <p:nvPr/>
        </p:nvSpPr>
        <p:spPr>
          <a:xfrm>
            <a:off x="3494154" y="636658"/>
            <a:ext cx="447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 Applications Telecon March 24, 2025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DEFD4B1-3B1E-2FF0-86FB-87667DD4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7" y="3595234"/>
            <a:ext cx="6089279" cy="31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F7EEEB0-AC6B-4B43-F5CA-313AFACDB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677" y="1352848"/>
            <a:ext cx="5639323" cy="5271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737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87866-CCDE-79C5-04F5-C8FD95B4E332}"/>
              </a:ext>
            </a:extLst>
          </p:cNvPr>
          <p:cNvSpPr txBox="1"/>
          <p:nvPr/>
        </p:nvSpPr>
        <p:spPr>
          <a:xfrm>
            <a:off x="297952" y="82794"/>
            <a:ext cx="5489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Tropical Cyclone Alfred landfall in Australia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4066623-6EEC-6722-CAC6-3D0B7474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8" y="802609"/>
            <a:ext cx="7208109" cy="37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3DF36-B1AB-C05F-B913-DA16F5066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587" y="125649"/>
            <a:ext cx="3408017" cy="2563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460B0-2E4C-C6CE-159F-E0B77B33D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37" y="4834692"/>
            <a:ext cx="11770863" cy="2017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69249-23A8-6FCC-CC43-F4B0C2C6D9F2}"/>
              </a:ext>
            </a:extLst>
          </p:cNvPr>
          <p:cNvSpPr txBox="1"/>
          <p:nvPr/>
        </p:nvSpPr>
        <p:spPr>
          <a:xfrm>
            <a:off x="7492862" y="2915604"/>
            <a:ext cx="4661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“Alfred caused significant damage to southeast Queensland and northeastern New South Wales through damaging wind gusts, heavy rainfall with subsequent flooding impacts and severe coastal erosion of beaches.”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18597-50B2-A267-5C0D-6925132465F8}"/>
              </a:ext>
            </a:extLst>
          </p:cNvPr>
          <p:cNvSpPr txBox="1"/>
          <p:nvPr/>
        </p:nvSpPr>
        <p:spPr>
          <a:xfrm>
            <a:off x="-41096" y="4999076"/>
            <a:ext cx="5357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89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205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183</a:t>
            </a:r>
          </a:p>
        </p:txBody>
      </p:sp>
    </p:spTree>
    <p:extLst>
      <p:ext uri="{BB962C8B-B14F-4D97-AF65-F5344CB8AC3E}">
        <p14:creationId xmlns:p14="http://schemas.microsoft.com/office/powerpoint/2010/main" val="344151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ACCF84C-8109-3B20-3E39-8309D96E6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61" y="426642"/>
            <a:ext cx="4400414" cy="35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4066623-6EEC-6722-CAC6-3D0B7474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1" y="544459"/>
            <a:ext cx="7208109" cy="37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map of weather with blue and yellow spots&#10;&#10;Description automatically generated">
            <a:extLst>
              <a:ext uri="{FF2B5EF4-FFF2-40B4-BE49-F238E27FC236}">
                <a16:creationId xmlns:a16="http://schemas.microsoft.com/office/drawing/2014/main" id="{A615774D-EA27-EE93-46AE-CF3B625B9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916" y="4300275"/>
            <a:ext cx="2474931" cy="247493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9E973C4-94EB-6D5B-3B88-B5484FAF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24" y="4300276"/>
            <a:ext cx="2474931" cy="247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FD9CC-1EFC-DFCF-A148-DAF00D4FA9CD}"/>
              </a:ext>
            </a:extLst>
          </p:cNvPr>
          <p:cNvSpPr txBox="1"/>
          <p:nvPr/>
        </p:nvSpPr>
        <p:spPr>
          <a:xfrm>
            <a:off x="297952" y="82794"/>
            <a:ext cx="5489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Tropical Cyclone Alfred landfall in Australia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F6D51-945A-61B4-DAF0-F3EF81E595D3}"/>
              </a:ext>
            </a:extLst>
          </p:cNvPr>
          <p:cNvSpPr txBox="1"/>
          <p:nvPr/>
        </p:nvSpPr>
        <p:spPr>
          <a:xfrm>
            <a:off x="115752" y="4623469"/>
            <a:ext cx="3142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Discussion at BoM concerning</a:t>
            </a:r>
          </a:p>
          <a:p>
            <a:r>
              <a:rPr lang="en-US" dirty="0"/>
              <a:t>The phase of Alfred at landfall.</a:t>
            </a:r>
          </a:p>
          <a:p>
            <a:r>
              <a:rPr lang="en-US" dirty="0"/>
              <a:t>Tropical vs Subtropical.</a:t>
            </a:r>
          </a:p>
          <a:p>
            <a:endParaRPr lang="en-US" dirty="0"/>
          </a:p>
          <a:p>
            <a:r>
              <a:rPr lang="en-US" dirty="0"/>
              <a:t>Convection near core was weak</a:t>
            </a:r>
          </a:p>
          <a:p>
            <a:r>
              <a:rPr lang="en-US" dirty="0"/>
              <a:t>however sounders still showed</a:t>
            </a:r>
          </a:p>
          <a:p>
            <a:r>
              <a:rPr lang="en-US" dirty="0"/>
              <a:t>a broad weak warm core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81A2877-F528-E777-5B60-F5777C3B0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/>
          <a:stretch/>
        </p:blipFill>
        <p:spPr bwMode="auto">
          <a:xfrm>
            <a:off x="8358308" y="4061418"/>
            <a:ext cx="2474931" cy="27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A2467E-09D1-94B6-5F04-C3D844D530AB}"/>
              </a:ext>
            </a:extLst>
          </p:cNvPr>
          <p:cNvSpPr txBox="1"/>
          <p:nvPr/>
        </p:nvSpPr>
        <p:spPr>
          <a:xfrm>
            <a:off x="9706268" y="4654196"/>
            <a:ext cx="22029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Weak warm core CH5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F7CFA4-9841-008B-CAD8-441D12F762A8}"/>
              </a:ext>
            </a:extLst>
          </p:cNvPr>
          <p:cNvCxnSpPr>
            <a:cxnSpLocks/>
          </p:cNvCxnSpPr>
          <p:nvPr/>
        </p:nvCxnSpPr>
        <p:spPr>
          <a:xfrm flipH="1">
            <a:off x="9400854" y="5023528"/>
            <a:ext cx="305414" cy="32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6A7F83-CFD1-3F44-4EB9-03C733A65CC1}"/>
              </a:ext>
            </a:extLst>
          </p:cNvPr>
          <p:cNvSpPr txBox="1"/>
          <p:nvPr/>
        </p:nvSpPr>
        <p:spPr>
          <a:xfrm>
            <a:off x="9815624" y="1068513"/>
            <a:ext cx="1984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D-MINT183 weak</a:t>
            </a:r>
          </a:p>
          <a:p>
            <a:r>
              <a:rPr lang="en-US" dirty="0"/>
              <a:t>due to lack of deep</a:t>
            </a:r>
          </a:p>
          <a:p>
            <a:r>
              <a:rPr lang="en-US" dirty="0"/>
              <a:t> convection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CD1C5A-3BC9-DD90-E379-FB73EA1CBC11}"/>
              </a:ext>
            </a:extLst>
          </p:cNvPr>
          <p:cNvCxnSpPr>
            <a:cxnSpLocks/>
          </p:cNvCxnSpPr>
          <p:nvPr/>
        </p:nvCxnSpPr>
        <p:spPr>
          <a:xfrm flipH="1">
            <a:off x="10561834" y="1876358"/>
            <a:ext cx="113015" cy="555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1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59148-9368-FF08-3B82-DD36FF602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58"/>
          <a:stretch/>
        </p:blipFill>
        <p:spPr>
          <a:xfrm>
            <a:off x="5394743" y="1577114"/>
            <a:ext cx="6797257" cy="4185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9D521-079C-A3C4-2C1A-CFBE32F074A3}"/>
              </a:ext>
            </a:extLst>
          </p:cNvPr>
          <p:cNvSpPr txBox="1"/>
          <p:nvPr/>
        </p:nvSpPr>
        <p:spPr>
          <a:xfrm>
            <a:off x="304974" y="2233248"/>
            <a:ext cx="45449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Code updated to create </a:t>
            </a:r>
            <a:r>
              <a:rPr lang="en-US" sz="2000" dirty="0" err="1"/>
              <a:t>NetCDF</a:t>
            </a:r>
            <a:r>
              <a:rPr lang="en-US" sz="2000" dirty="0"/>
              <a:t>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ATBD update to include D-MINT183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Now live at GES DISC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D-MINT183 is primary TC intensity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BF3C9-40CA-A370-D8B5-5262FAE77E46}"/>
              </a:ext>
            </a:extLst>
          </p:cNvPr>
          <p:cNvSpPr txBox="1"/>
          <p:nvPr/>
        </p:nvSpPr>
        <p:spPr>
          <a:xfrm>
            <a:off x="421242" y="1520575"/>
            <a:ext cx="442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D-MINT183 TC Intensity Estimates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67E74-1E01-3C92-7B62-4B64BC51AF65}"/>
              </a:ext>
            </a:extLst>
          </p:cNvPr>
          <p:cNvSpPr txBox="1"/>
          <p:nvPr/>
        </p:nvSpPr>
        <p:spPr>
          <a:xfrm>
            <a:off x="2473925" y="52677"/>
            <a:ext cx="7273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TROPICS Tropical Cyclone Intensity Efforts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85259-0ED1-BEA2-E25F-4F831BBB5DF5}"/>
              </a:ext>
            </a:extLst>
          </p:cNvPr>
          <p:cNvSpPr txBox="1"/>
          <p:nvPr/>
        </p:nvSpPr>
        <p:spPr>
          <a:xfrm>
            <a:off x="3860484" y="637452"/>
            <a:ext cx="447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 Applications Telecon March 24, 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8BE12F-A81B-9F68-7AF3-3F96C367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2" y="4692648"/>
            <a:ext cx="5753528" cy="21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52CB0-3280-2035-F6BE-D96F2C27BBDD}"/>
              </a:ext>
            </a:extLst>
          </p:cNvPr>
          <p:cNvSpPr txBox="1"/>
          <p:nvPr/>
        </p:nvSpPr>
        <p:spPr>
          <a:xfrm>
            <a:off x="246577" y="4307272"/>
            <a:ext cx="54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D-MINT183 output from GES DISC Archive (Bianca 20S)</a:t>
            </a:r>
          </a:p>
        </p:txBody>
      </p:sp>
    </p:spTree>
    <p:extLst>
      <p:ext uri="{BB962C8B-B14F-4D97-AF65-F5344CB8AC3E}">
        <p14:creationId xmlns:p14="http://schemas.microsoft.com/office/powerpoint/2010/main" val="126506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177</Words>
  <Application>Microsoft Macintosh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Herndon</dc:creator>
  <cp:lastModifiedBy>Derrick Herndon</cp:lastModifiedBy>
  <cp:revision>14</cp:revision>
  <dcterms:created xsi:type="dcterms:W3CDTF">2025-03-21T22:15:32Z</dcterms:created>
  <dcterms:modified xsi:type="dcterms:W3CDTF">2025-03-24T17:56:13Z</dcterms:modified>
</cp:coreProperties>
</file>